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09/11/2023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519050" y="3588326"/>
            <a:ext cx="4904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RIO GRANDE DO NORTE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edifício, esporte, criança&#10;&#10;Descrição gerada automaticamente">
            <a:extLst>
              <a:ext uri="{FF2B5EF4-FFF2-40B4-BE49-F238E27FC236}">
                <a16:creationId xmlns:a16="http://schemas.microsoft.com/office/drawing/2014/main" id="{F2BFFCF2-2C01-A3C2-AC88-E9AED999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5198"/>
            <a:ext cx="6012872" cy="400760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com raquete de tênis&#10;&#10;Descrição gerada automaticamente">
            <a:extLst>
              <a:ext uri="{FF2B5EF4-FFF2-40B4-BE49-F238E27FC236}">
                <a16:creationId xmlns:a16="http://schemas.microsoft.com/office/drawing/2014/main" id="{478138AC-9CC7-B68A-5AD6-74ABF341A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7" y="1138893"/>
            <a:ext cx="6289964" cy="419228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chão, no interior, teto, pessoa&#10;&#10;Descrição gerada automaticamente">
            <a:extLst>
              <a:ext uri="{FF2B5EF4-FFF2-40B4-BE49-F238E27FC236}">
                <a16:creationId xmlns:a16="http://schemas.microsoft.com/office/drawing/2014/main" id="{0C1AE414-EC14-DFB5-6D25-1BC468244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5" y="1406730"/>
            <a:ext cx="6068290" cy="40445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a quadra&#10;&#10;Descrição gerada automaticamente com confiança média">
            <a:extLst>
              <a:ext uri="{FF2B5EF4-FFF2-40B4-BE49-F238E27FC236}">
                <a16:creationId xmlns:a16="http://schemas.microsoft.com/office/drawing/2014/main" id="{93ABEC4C-0AAC-5C3F-11DC-583A784AE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1083483"/>
            <a:ext cx="6373090" cy="424768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um salão&#10;&#10;Descrição gerada automaticamente com confiança média">
            <a:extLst>
              <a:ext uri="{FF2B5EF4-FFF2-40B4-BE49-F238E27FC236}">
                <a16:creationId xmlns:a16="http://schemas.microsoft.com/office/drawing/2014/main" id="{67A4958D-86FE-F289-32B6-BEC162B32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64" y="1425199"/>
            <a:ext cx="6012872" cy="4007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6631674A-9045-B086-CEEC-1C35AB54D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968039"/>
            <a:ext cx="6511636" cy="434003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">
            <a:extLst>
              <a:ext uri="{FF2B5EF4-FFF2-40B4-BE49-F238E27FC236}">
                <a16:creationId xmlns:a16="http://schemas.microsoft.com/office/drawing/2014/main" id="{F114BD07-1A0B-924F-16AB-D00E1F0D8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471368"/>
            <a:ext cx="5874328" cy="39152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Mendes e Duque de Caxias, no Rio de Janeiro; Santarém, Benevides e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Bacarena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no Pará; Araguaína, em Tocantins; Ituiutaba, em Minas Gerais; Bagé, no Rio Grande do Sul; São Bernado do Campo e Ourinhos, em São Paulo; Guarapari, no Espírito Santo; e Currais Novos, no Rio Grande do Norte, foram as locais que sediaram o projeto do CPB pela primeira vez na história.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Homem sentado em cadeira de rodas&#10;&#10;Descrição gerada automaticamente com confiança média">
            <a:extLst>
              <a:ext uri="{FF2B5EF4-FFF2-40B4-BE49-F238E27FC236}">
                <a16:creationId xmlns:a16="http://schemas.microsoft.com/office/drawing/2014/main" id="{CE3DC032-8CDF-397E-2B1A-1A56C8CA5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792770"/>
            <a:ext cx="3241964" cy="468460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pé em frente a parede azul&#10;&#10;Descrição gerada automaticamente com confiança média">
            <a:extLst>
              <a:ext uri="{FF2B5EF4-FFF2-40B4-BE49-F238E27FC236}">
                <a16:creationId xmlns:a16="http://schemas.microsoft.com/office/drawing/2014/main" id="{0A548726-F5A4-116A-5212-C22359D0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379028"/>
            <a:ext cx="6151418" cy="40999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quadra de tênis&#10;&#10;Descrição gerada automaticamente">
            <a:extLst>
              <a:ext uri="{FF2B5EF4-FFF2-40B4-BE49-F238E27FC236}">
                <a16:creationId xmlns:a16="http://schemas.microsoft.com/office/drawing/2014/main" id="{B870CAFE-B7D6-747C-6845-405EF42A5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/>
          <a:stretch/>
        </p:blipFill>
        <p:spPr>
          <a:xfrm>
            <a:off x="3810556" y="637309"/>
            <a:ext cx="4570884" cy="4779818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quadra de tênis&#10;&#10;Descrição gerada automaticamente">
            <a:extLst>
              <a:ext uri="{FF2B5EF4-FFF2-40B4-BE49-F238E27FC236}">
                <a16:creationId xmlns:a16="http://schemas.microsoft.com/office/drawing/2014/main" id="{E9387622-703F-0F9A-B3C1-F2104B91F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379028"/>
            <a:ext cx="6151418" cy="40999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Criança sentada em cadeira de rodas&#10;&#10;Descrição gerada automaticamente com confiança baixa">
            <a:extLst>
              <a:ext uri="{FF2B5EF4-FFF2-40B4-BE49-F238E27FC236}">
                <a16:creationId xmlns:a16="http://schemas.microsoft.com/office/drawing/2014/main" id="{507E49AF-783A-3148-AE7A-7DBD5387F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963418"/>
            <a:ext cx="6483928" cy="432156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ao redor de uma mesa&#10;&#10;Descrição gerada automaticamente com confiança baixa">
            <a:extLst>
              <a:ext uri="{FF2B5EF4-FFF2-40B4-BE49-F238E27FC236}">
                <a16:creationId xmlns:a16="http://schemas.microsoft.com/office/drawing/2014/main" id="{67AD3CE5-A528-B3F2-9F7B-9D7E1F0DF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3" y="1295895"/>
            <a:ext cx="6068290" cy="40445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Currais Novos, Rio Grande do Norte. Foto: MAIAKOVSKI PINHEIRO/CPB.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tênis&#10;&#10;Descrição gerada automaticamente com confiança média">
            <a:extLst>
              <a:ext uri="{FF2B5EF4-FFF2-40B4-BE49-F238E27FC236}">
                <a16:creationId xmlns:a16="http://schemas.microsoft.com/office/drawing/2014/main" id="{408B5476-816E-1D61-689B-DFC3B3B34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1" y="1111190"/>
            <a:ext cx="6373094" cy="424769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customXml/itemProps3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639</Words>
  <Application>Microsoft Office PowerPoint</Application>
  <PresentationFormat>Widescreen</PresentationFormat>
  <Paragraphs>159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13</cp:revision>
  <dcterms:created xsi:type="dcterms:W3CDTF">2023-05-10T15:27:57Z</dcterms:created>
  <dcterms:modified xsi:type="dcterms:W3CDTF">2023-11-09T19:05:02Z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