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6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643745" y="3713019"/>
            <a:ext cx="490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PARÁ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Benevides, no Pará. Foto: Adriano Nascimento/CPB.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a quadra&#10;&#10;Descrição gerada automaticamente com confiança média">
            <a:extLst>
              <a:ext uri="{FF2B5EF4-FFF2-40B4-BE49-F238E27FC236}">
                <a16:creationId xmlns:a16="http://schemas.microsoft.com/office/drawing/2014/main" id="{BCBA25C5-07E0-1152-C3E8-8F3348EE4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4" y="1369794"/>
            <a:ext cx="6179128" cy="411841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Oeiras, no Pará. Foto: GABRIEL SIMON/CPB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no interior, esporte, menino&#10;&#10;Descrição gerada automaticamente">
            <a:extLst>
              <a:ext uri="{FF2B5EF4-FFF2-40B4-BE49-F238E27FC236}">
                <a16:creationId xmlns:a16="http://schemas.microsoft.com/office/drawing/2014/main" id="{24D47E86-0F4B-0C6A-BB45-899DBE6D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7" y="1350818"/>
            <a:ext cx="6234546" cy="415636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Oeiras, no Pará. Foto :GABRIEL SIMON/CPB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Salão com pessoas ao redor&#10;&#10;Descrição gerada automaticamente">
            <a:extLst>
              <a:ext uri="{FF2B5EF4-FFF2-40B4-BE49-F238E27FC236}">
                <a16:creationId xmlns:a16="http://schemas.microsoft.com/office/drawing/2014/main" id="{54B1ACC6-5E08-3DB9-AB5C-36B3C1759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8"/>
          <a:stretch/>
        </p:blipFill>
        <p:spPr>
          <a:xfrm>
            <a:off x="1828796" y="1790310"/>
            <a:ext cx="8534404" cy="348272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Santarém, no Pará. Foto: GEEDSON TRINDADE/CPB 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sentadas ao redor de uma bicicleta azul&#10;&#10;Descrição gerada automaticamente com confiança média">
            <a:extLst>
              <a:ext uri="{FF2B5EF4-FFF2-40B4-BE49-F238E27FC236}">
                <a16:creationId xmlns:a16="http://schemas.microsoft.com/office/drawing/2014/main" id="{9656E649-401B-1FFC-D98F-6BD26225F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2" y="963798"/>
            <a:ext cx="6511636" cy="434851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CT Paralímpico, em Parauapebas, Pa. Foto: Ícaro Matos/CPB 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Criança segurando bebê no colo&#10;&#10;Descrição gerada automaticamente com confiança baixa">
            <a:extLst>
              <a:ext uri="{FF2B5EF4-FFF2-40B4-BE49-F238E27FC236}">
                <a16:creationId xmlns:a16="http://schemas.microsoft.com/office/drawing/2014/main" id="{71D86DA5-35F7-3A1A-0A3A-C0B6FCD35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8" y="1434432"/>
            <a:ext cx="5985164" cy="398913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ginásio da Tuna Luso, em Belém do Pará. Foto: Bruno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Carachesti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/CPB.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EEEDDA86-D2F6-0E0A-C47A-4B6347538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129667"/>
            <a:ext cx="6400800" cy="426615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Pará. Foto :GABRIEL SIMON/CPB 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sentadas ao redor de uma árvore&#10;&#10;Descrição gerada automaticamente">
            <a:extLst>
              <a:ext uri="{FF2B5EF4-FFF2-40B4-BE49-F238E27FC236}">
                <a16:creationId xmlns:a16="http://schemas.microsoft.com/office/drawing/2014/main" id="{3FE4A00E-A89D-2ED3-C189-0BCF421E1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0"/>
          <a:stretch/>
        </p:blipFill>
        <p:spPr>
          <a:xfrm>
            <a:off x="2424541" y="1731962"/>
            <a:ext cx="7342914" cy="371752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38520"/>
            <a:ext cx="10963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Pará. Foto :GABRIEL SIMON/CPB </a:t>
            </a:r>
            <a:endParaRPr lang="pt-BR" sz="16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sentadas na grama&#10;&#10;Descrição gerada automaticamente">
            <a:extLst>
              <a:ext uri="{FF2B5EF4-FFF2-40B4-BE49-F238E27FC236}">
                <a16:creationId xmlns:a16="http://schemas.microsoft.com/office/drawing/2014/main" id="{9A606C82-448B-A4A4-B27F-EA4D35B8E5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7" b="14141"/>
          <a:stretch/>
        </p:blipFill>
        <p:spPr>
          <a:xfrm>
            <a:off x="951244" y="1468581"/>
            <a:ext cx="10289512" cy="3920837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2888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“Este sábado foi muito especial. Conectamos o Brasil inteiro em torno da causa paralímpica. Um verdadeira celebração da alegria, do esporte e da inclusão. Certamente daqui virão vários campeões a orgulhar o Brasil no futuro”, afirmou o presidente do Comitê Paralímpico Brasileiro e bicampeão paralímpico no futebol de cegos (Atenas 2004 e Pequim 2008). Mizael comandou uma live, transmitida no canal de YouTube do CPB, a partir do Centro de Treinamento Paralímpico, em São Paulo, onde se reuniram mais de 1.300 crianças e jovens com e sem deficiência para praticar atletismo, badminton, tênis de mesa e vôlei sentado.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Em Ribeirão Preto, o calor do sábado não impediu que o Centro de Referência do CPB promovesse a prática do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rollerski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modalidade que é oferece ali em parceria com a Confederação Brasileira de Desportos na Neve (CBDN).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1817913"/>
            <a:ext cx="926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Augusto Corrêa, Pará. Foto: PAULO VICTOR/CPB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jovem, futebol, criança&#10;&#10;Descrição gerada automaticamente">
            <a:extLst>
              <a:ext uri="{FF2B5EF4-FFF2-40B4-BE49-F238E27FC236}">
                <a16:creationId xmlns:a16="http://schemas.microsoft.com/office/drawing/2014/main" id="{D6886454-33BB-EA13-B96E-A1A25104C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5" y="1406730"/>
            <a:ext cx="6068290" cy="404454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Augusto Corrêa, Pará. Foto: PAULO VICTOR/CPB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posando para foto com bola de futebol&#10;&#10;Descrição gerada automaticamente">
            <a:extLst>
              <a:ext uri="{FF2B5EF4-FFF2-40B4-BE49-F238E27FC236}">
                <a16:creationId xmlns:a16="http://schemas.microsoft.com/office/drawing/2014/main" id="{8BCD3E97-D3C8-7E8C-B2BA-18A7CA16A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6"/>
          <a:stretch/>
        </p:blipFill>
        <p:spPr>
          <a:xfrm>
            <a:off x="2369123" y="1734727"/>
            <a:ext cx="7453750" cy="369334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Augusto Corrêa, Pará. Foto: PAULO VICTOR/CPB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com roupas coloridas&#10;&#10;Descrição gerada automaticamente com confiança baixa">
            <a:extLst>
              <a:ext uri="{FF2B5EF4-FFF2-40B4-BE49-F238E27FC236}">
                <a16:creationId xmlns:a16="http://schemas.microsoft.com/office/drawing/2014/main" id="{A227B235-5022-F4A2-FEA0-A285740DD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1443666"/>
            <a:ext cx="5957454" cy="397066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Belém, Pará. Foto :LAÍS TEIXEIRA/CPB 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edifício, no interior, criança, mesa&#10;&#10;Descrição gerada automaticamente">
            <a:extLst>
              <a:ext uri="{FF2B5EF4-FFF2-40B4-BE49-F238E27FC236}">
                <a16:creationId xmlns:a16="http://schemas.microsoft.com/office/drawing/2014/main" id="{7AFAC33C-4416-743C-D042-761D549CC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20" y="1399309"/>
            <a:ext cx="6090560" cy="405938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Belém, Pará. Foto :LAÍS TEIXEIRA/CPB 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sentadas ao redor de uma piscina&#10;&#10;Descrição gerada automaticamente">
            <a:extLst>
              <a:ext uri="{FF2B5EF4-FFF2-40B4-BE49-F238E27FC236}">
                <a16:creationId xmlns:a16="http://schemas.microsoft.com/office/drawing/2014/main" id="{FBAFAAA8-9E7A-FAE5-6112-D40FEB924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1415964"/>
            <a:ext cx="6040582" cy="402607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Belém, Pará. Foto :LAÍS TEIXEIRA/CPB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posando para foto com bola de futebol&#10;&#10;Descrição gerada automaticamente com confiança baixa">
            <a:extLst>
              <a:ext uri="{FF2B5EF4-FFF2-40B4-BE49-F238E27FC236}">
                <a16:creationId xmlns:a16="http://schemas.microsoft.com/office/drawing/2014/main" id="{72CB70E3-164C-CCBC-6FD9-0331E0DECD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5"/>
          <a:stretch/>
        </p:blipFill>
        <p:spPr>
          <a:xfrm>
            <a:off x="2507669" y="1756509"/>
            <a:ext cx="7176658" cy="356665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Benevides, no Pará. Foto: Adriano Nascimento/CPB.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Criança segurando bicicleta&#10;&#10;Descrição gerada automaticamente com confiança baixa">
            <a:extLst>
              <a:ext uri="{FF2B5EF4-FFF2-40B4-BE49-F238E27FC236}">
                <a16:creationId xmlns:a16="http://schemas.microsoft.com/office/drawing/2014/main" id="{2A48F507-2C7F-9B65-F838-98863448A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10" y="1149927"/>
            <a:ext cx="6381576" cy="425334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customXml/itemProps3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630</Words>
  <Application>Microsoft Office PowerPoint</Application>
  <PresentationFormat>Widescreen</PresentationFormat>
  <Paragraphs>161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14</cp:revision>
  <dcterms:created xsi:type="dcterms:W3CDTF">2023-05-10T15:27:57Z</dcterms:created>
  <dcterms:modified xsi:type="dcterms:W3CDTF">2023-11-09T18:36:57Z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