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5E164-A5B9-9B7C-E841-D10E0C526E67}" v="2" dt="2023-05-10T16:56:51.725"/>
    <p1510:client id="{CD820BC9-309E-23CD-276C-D3D39DDD77F7}" v="5" dt="2023-11-10T19:01:33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Pellizzaro Giovannoni" userId="S::carolina.giovannoni@cpb.org.br::8f12c0e3-f032-41f6-baf1-4dcefe7e8bec" providerId="AD" clId="Web-{9265E164-A5B9-9B7C-E841-D10E0C526E67}"/>
    <pc:docChg chg="sldOrd">
      <pc:chgData name="Carolina Pellizzaro Giovannoni" userId="S::carolina.giovannoni@cpb.org.br::8f12c0e3-f032-41f6-baf1-4dcefe7e8bec" providerId="AD" clId="Web-{9265E164-A5B9-9B7C-E841-D10E0C526E67}" dt="2023-05-10T16:56:51.725" v="1"/>
      <pc:docMkLst>
        <pc:docMk/>
      </pc:docMkLst>
      <pc:sldChg chg="ord">
        <pc:chgData name="Carolina Pellizzaro Giovannoni" userId="S::carolina.giovannoni@cpb.org.br::8f12c0e3-f032-41f6-baf1-4dcefe7e8bec" providerId="AD" clId="Web-{9265E164-A5B9-9B7C-E841-D10E0C526E67}" dt="2023-05-10T16:56:51.725" v="1"/>
        <pc:sldMkLst>
          <pc:docMk/>
          <pc:sldMk cId="67894047" sldId="256"/>
        </pc:sldMkLst>
      </pc:sldChg>
      <pc:sldChg chg="ord">
        <pc:chgData name="Carolina Pellizzaro Giovannoni" userId="S::carolina.giovannoni@cpb.org.br::8f12c0e3-f032-41f6-baf1-4dcefe7e8bec" providerId="AD" clId="Web-{9265E164-A5B9-9B7C-E841-D10E0C526E67}" dt="2023-05-10T16:56:48.428" v="0"/>
        <pc:sldMkLst>
          <pc:docMk/>
          <pc:sldMk cId="1131528399" sldId="261"/>
        </pc:sldMkLst>
      </pc:sldChg>
    </pc:docChg>
  </pc:docChgLst>
  <pc:docChgLst>
    <pc:chgData name="Marcos Vinicius Martins Nascimento" userId="S::marcos.nascimento@cpb.org.br::580091a1-8f70-492c-8a29-0161476a8130" providerId="AD" clId="Web-{CD820BC9-309E-23CD-276C-D3D39DDD77F7}"/>
    <pc:docChg chg="modSld">
      <pc:chgData name="Marcos Vinicius Martins Nascimento" userId="S::marcos.nascimento@cpb.org.br::580091a1-8f70-492c-8a29-0161476a8130" providerId="AD" clId="Web-{CD820BC9-309E-23CD-276C-D3D39DDD77F7}" dt="2023-11-10T19:01:32.428" v="3"/>
      <pc:docMkLst>
        <pc:docMk/>
      </pc:docMkLst>
      <pc:sldChg chg="modSp">
        <pc:chgData name="Marcos Vinicius Martins Nascimento" userId="S::marcos.nascimento@cpb.org.br::580091a1-8f70-492c-8a29-0161476a8130" providerId="AD" clId="Web-{CD820BC9-309E-23CD-276C-D3D39DDD77F7}" dt="2023-11-10T19:01:32.428" v="3"/>
        <pc:sldMkLst>
          <pc:docMk/>
          <pc:sldMk cId="3694182977" sldId="259"/>
        </pc:sldMkLst>
        <pc:picChg chg="mod">
          <ac:chgData name="Marcos Vinicius Martins Nascimento" userId="S::marcos.nascimento@cpb.org.br::580091a1-8f70-492c-8a29-0161476a8130" providerId="AD" clId="Web-{CD820BC9-309E-23CD-276C-D3D39DDD77F7}" dt="2023-11-10T19:01:32.428" v="3"/>
          <ac:picMkLst>
            <pc:docMk/>
            <pc:sldMk cId="3694182977" sldId="259"/>
            <ac:picMk id="4" creationId="{3B5B8848-093C-F20A-8859-BA35A26171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F5F5-D1FA-C9AC-B101-B0DDE2C5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1DB48-33E7-AD01-E011-4E43BA14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FFFB1-6ECC-C7E5-70C6-087A6805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D629DD-C6A3-2FAD-E4F4-F44609E6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7875F-6F1C-83ED-3C61-DCDB28FD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2D50-35FE-393F-55AB-E3FEE24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6F66B-81B7-F68B-D323-D057C878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C46703-AE57-9834-6180-922D1DB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F95C5-10AF-4034-4912-6824283B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5DB7D-AD89-AB54-E1BB-61C3441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D300C-EFA8-00DC-5338-2CC463945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20980-7F4F-6803-F201-ABAFC7BA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C4211-F717-A2E2-04C9-F804EA9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7542B-E13F-C859-5DC5-7065895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C6CAC-3EB6-46D4-15CD-F1CA1EC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DD9F7-2AB6-7745-1150-88ACC23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2665D-8272-1FC5-B681-8A394984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E6848-9BCC-5A08-42AF-257DA16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813ED-FF4E-9643-923F-37D8938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7B617-7262-6512-013E-0B62441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C8F9D-55E3-5ACB-A571-0A7C0B03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9E46D-2D5A-94A7-FD9B-17ADEF35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38390-B194-4145-8ED2-82601D4F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5D43B-99F5-D227-B821-4D14AC75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C0069-5A29-E45B-7A64-525B00B3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0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7070-D8FD-DDCD-A62F-874C9D42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671B1-AC03-1EDF-6D25-856C690A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1631F-B5C5-977A-E272-FD94A87FD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382D6-0860-8A38-65D8-6DDF6AC5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77321-7305-C585-745C-5003127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6493CF-CF4C-7AD4-4BBC-B29A492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3699-A2F1-68F0-4CD1-48393012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5C26E-AB78-551A-8D17-C11517C8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02222C-7137-FA1D-9253-EF70DDFE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A1F3E6-B67B-70FA-70B0-4306FC102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C3C4BD-CC3A-6968-9784-B8B5AB26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E2CBB5-5646-4E8E-3047-6EE36E7F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909AED-E4FD-B493-BD70-669D9A8A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324F2E-8DA4-C1C2-B1E1-FCD60943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593CC-930E-055F-4F25-30906FD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0CB81E-C9AA-6477-30AC-5B81FDE9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A44F9E-24A8-BAA3-67D5-3F0151BC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89617-2CA6-3662-AF03-7E13F81B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4E83C8-CA88-5393-FCA3-B37A32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83EC4-8F9E-886F-EAA7-758F9E8A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AF0F5-1CB9-F163-8D5A-0B618AE9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1ED4-6842-A28B-1A51-2A0BB65C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1429D-5DC0-841E-5211-F9E810EA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84FC9-1E2B-4A58-5C2E-7558DBC5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9AA3A-8F40-A109-0754-242696B6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97B89-DC08-56F8-20D6-990505B2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61D15-121F-F12A-A041-539058EA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76947-2556-73B0-DD07-68592907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92CAD6-FBB5-32A8-FE4E-5C52DEE0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CF3876-0007-1A4B-64C2-215D5F85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63F0EF-26BB-2667-D9C7-12B4A738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CFEB97-63B8-4772-AA4E-4D37C00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4D654-D222-9966-4652-0DADA8E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0B79A6-B80A-D9C6-2E4E-2012368C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93CC6-F23D-86B8-74E3-8F69B369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E7E2E-9793-35F8-8EF1-E2563D94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31B46-026A-17E8-72A4-377FDEFEE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3F088B-6735-648D-4EAC-44C30840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1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A79A522-D152-E2B2-1712-8A5C4A09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A8E1EF-EE2F-B20B-0D7E-33D1C6FB29C5}"/>
              </a:ext>
            </a:extLst>
          </p:cNvPr>
          <p:cNvSpPr txBox="1"/>
          <p:nvPr/>
        </p:nvSpPr>
        <p:spPr>
          <a:xfrm>
            <a:off x="3643745" y="3699164"/>
            <a:ext cx="49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PIAUÍ</a:t>
            </a:r>
          </a:p>
        </p:txBody>
      </p:sp>
    </p:spTree>
    <p:extLst>
      <p:ext uri="{BB962C8B-B14F-4D97-AF65-F5344CB8AC3E}">
        <p14:creationId xmlns:p14="http://schemas.microsoft.com/office/powerpoint/2010/main" val="113152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Mulher com roupa azul&#10;&#10;Descrição gerada automaticamente com confiança baixa">
            <a:extLst>
              <a:ext uri="{FF2B5EF4-FFF2-40B4-BE49-F238E27FC236}">
                <a16:creationId xmlns:a16="http://schemas.microsoft.com/office/drawing/2014/main" id="{FEDDAF64-9C65-AE6B-A669-3486A4FD0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452901"/>
            <a:ext cx="5929746" cy="395219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212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74140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com roupas coloridas&#10;&#10;Descrição gerada automaticamente">
            <a:extLst>
              <a:ext uri="{FF2B5EF4-FFF2-40B4-BE49-F238E27FC236}">
                <a16:creationId xmlns:a16="http://schemas.microsoft.com/office/drawing/2014/main" id="{0FDEB9A3-2E34-3172-0B95-B99045E4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63564"/>
            <a:ext cx="6040582" cy="402607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057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Homem em quadra de basquete&#10;&#10;Descrição gerada automaticamente">
            <a:extLst>
              <a:ext uri="{FF2B5EF4-FFF2-40B4-BE49-F238E27FC236}">
                <a16:creationId xmlns:a16="http://schemas.microsoft.com/office/drawing/2014/main" id="{87BF2EE6-ADE5-A975-2E69-400ECCA13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1388262"/>
            <a:ext cx="6123710" cy="408147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689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3" y="5659627"/>
            <a:ext cx="1096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Teresina, no Piauí. </a:t>
            </a:r>
            <a:r>
              <a:rPr lang="pt-BR" sz="120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Foto: Matheus Marques/CPB.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Multidão de pessoas&#10;&#10;Descrição gerada automaticamente com confiança média">
            <a:extLst>
              <a:ext uri="{FF2B5EF4-FFF2-40B4-BE49-F238E27FC236}">
                <a16:creationId xmlns:a16="http://schemas.microsoft.com/office/drawing/2014/main" id="{16D44F87-3919-11A5-C3D0-F957E9A73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1111198"/>
            <a:ext cx="6456218" cy="430309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98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AD7678-E181-8D09-82AA-33ACC2A5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93FE90-434E-7F2A-E8B5-DD7B39033780}"/>
              </a:ext>
            </a:extLst>
          </p:cNvPr>
          <p:cNvSpPr txBox="1"/>
          <p:nvPr/>
        </p:nvSpPr>
        <p:spPr>
          <a:xfrm>
            <a:off x="4378036" y="3713017"/>
            <a:ext cx="34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611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2AE418-9B40-BBC1-5EA1-00DFDB4D01A3}"/>
              </a:ext>
            </a:extLst>
          </p:cNvPr>
          <p:cNvSpPr txBox="1"/>
          <p:nvPr/>
        </p:nvSpPr>
        <p:spPr>
          <a:xfrm>
            <a:off x="1084006" y="1579417"/>
            <a:ext cx="9902649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A </a:t>
            </a: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segunda edição do Festival Paralímpico Loterias Caixa 2023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 repetiu o recorde da etapa anterior, realizada em maio. Na manhã deste sábado, 23, 21 mil crianças e jovens se reuniram em 118 localidades nas 27 unidades federativas do Brasil. Durante o evento, organizado pelo Comitê Paralímpico Brasileiro (CPB), os participantes puderam experimentar modalidades paralímpicas por meio de atividades lúdicas e inclusiva.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“Este sábado foi muito especial. Conectamos o Brasil inteiro em torno da causa paralímpica. Um verdadeira celebração da alegria, do esporte e da inclusão. Certamente daqui virão vários campeões a orgulhar o Brasil no futuro”, afirmou o presidente do Comitê Paralímpico Brasileiro e bicampeão paralímpico no futebol de cegos (Atenas 2004 e Pequim 2008). Mizael comandou uma live, transmitida no canal de YouTube do CPB, a partir do Centro de Treinamento Paralímpico, em São Paulo, onde se reuniram mais de 1.300 crianças e jovens com e sem deficiência para praticar atletismo, badminton, tênis de mesa e vôlei sentado.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Cada uma das sedes do Festival ofereceu quatro modalidades para experimentação. A maior parte delas integra o programa dos Jogos Paralímpicos, mas também houve espaço para modalidades que não estão no megaevento. Em Ribeirão Preto, o calor do sábado não impediu que o Centro de Referência do CPB promovesse a prática do </a:t>
            </a:r>
            <a:r>
              <a:rPr lang="pt-BR" sz="1260" dirty="0" err="1">
                <a:solidFill>
                  <a:schemeClr val="bg1"/>
                </a:solidFill>
                <a:latin typeface="Montserrat" pitchFamily="2" charset="0"/>
              </a:rPr>
              <a:t>rollerski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, modalidade que é oferece ali em parceria com a Confederação Brasileira de Desportos na Neve (CBDN).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O Festival foi realizado pela primeira vez em 2018, com 48 locais e mais de 7 mil crianças. Em 2019, o evento teve 70 sedes e recebeu mais de 10 mil inscritos. No ano seguinte, a ação foi cancelada devido à pandemia de Covid-19 e retornou em 2021, com 8 mil participantes em 70 núcleos. Em 2022, foram atendidas 15 mil crianças.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Já em 2023, o Festival Paralímpico passou a ter duas edições anuais. Em maio, o evento também contou com 21 mil participantes, somando um total de 42 mil inscrições acumuladas neste ano.</a:t>
            </a:r>
          </a:p>
          <a:p>
            <a:pPr>
              <a:lnSpc>
                <a:spcPts val="1600"/>
              </a:lnSpc>
            </a:pPr>
            <a:endParaRPr lang="pt-BR" sz="1260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1600"/>
              </a:lnSpc>
            </a:pP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O Festival Paralímpico Loterias Caixa e os Centros de Referência Paralímpico contam com o patrocínio das Loterias Caixa</a:t>
            </a: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BEA470-7414-02B1-66F7-5F793DF7436E}"/>
              </a:ext>
            </a:extLst>
          </p:cNvPr>
          <p:cNvSpPr txBox="1"/>
          <p:nvPr/>
        </p:nvSpPr>
        <p:spPr>
          <a:xfrm>
            <a:off x="1464036" y="1817913"/>
            <a:ext cx="9263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Teresina, no Piauí. Foto: Matheus Marques/CPB.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3B5B8848-093C-F20A-8859-BA35A2617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28" y="1138913"/>
            <a:ext cx="6539343" cy="435849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41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andando na rua&#10;&#10;Descrição gerada automaticamente">
            <a:extLst>
              <a:ext uri="{FF2B5EF4-FFF2-40B4-BE49-F238E27FC236}">
                <a16:creationId xmlns:a16="http://schemas.microsoft.com/office/drawing/2014/main" id="{9E0F4102-17C6-F842-AC68-6C7C99FE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82" y="1440873"/>
            <a:ext cx="5965836" cy="397625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61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46428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em uma quadra&#10;&#10;Descrição gerada automaticamente">
            <a:extLst>
              <a:ext uri="{FF2B5EF4-FFF2-40B4-BE49-F238E27FC236}">
                <a16:creationId xmlns:a16="http://schemas.microsoft.com/office/drawing/2014/main" id="{23FAAF43-8AFA-0067-B5F4-CA8D508B1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5" y="1240489"/>
            <a:ext cx="6234546" cy="415535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53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&#10;&#10;Descrição gerada automaticamente">
            <a:extLst>
              <a:ext uri="{FF2B5EF4-FFF2-40B4-BE49-F238E27FC236}">
                <a16:creationId xmlns:a16="http://schemas.microsoft.com/office/drawing/2014/main" id="{FD82DA72-34D6-78F5-606C-AF9ABBC8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1425198"/>
            <a:ext cx="6012872" cy="400760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092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59627"/>
            <a:ext cx="109632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Jogador de futebol&#10;&#10;Descrição gerada automaticamente com confiança baixa">
            <a:extLst>
              <a:ext uri="{FF2B5EF4-FFF2-40B4-BE49-F238E27FC236}">
                <a16:creationId xmlns:a16="http://schemas.microsoft.com/office/drawing/2014/main" id="{E63A1182-4B2F-4158-2345-C92529B9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1369793"/>
            <a:ext cx="6179128" cy="411841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2168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55806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andando na neve&#10;&#10;Descrição gerada automaticamente com confiança média">
            <a:extLst>
              <a:ext uri="{FF2B5EF4-FFF2-40B4-BE49-F238E27FC236}">
                <a16:creationId xmlns:a16="http://schemas.microsoft.com/office/drawing/2014/main" id="{CD1354CF-F52C-DDBB-B2EA-1290F690A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471369"/>
            <a:ext cx="5874328" cy="391526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43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30599"/>
            <a:ext cx="10963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Teresina, no Piauí. Foto: Matheus Marques/CPB.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a andarem na estrada&#10;&#10;Descrição gerada automaticamente">
            <a:extLst>
              <a:ext uri="{FF2B5EF4-FFF2-40B4-BE49-F238E27FC236}">
                <a16:creationId xmlns:a16="http://schemas.microsoft.com/office/drawing/2014/main" id="{15ED52BE-9094-9299-B640-B54DF658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1369793"/>
            <a:ext cx="6179128" cy="411841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582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5B79401CB8DC47ADC906700D343C81" ma:contentTypeVersion="17" ma:contentTypeDescription="Crie um novo documento." ma:contentTypeScope="" ma:versionID="ed4b2aec5699b34f0e794987364cc876">
  <xsd:schema xmlns:xsd="http://www.w3.org/2001/XMLSchema" xmlns:xs="http://www.w3.org/2001/XMLSchema" xmlns:p="http://schemas.microsoft.com/office/2006/metadata/properties" xmlns:ns2="b7d1abed-e25a-474c-905e-77acb143f0e2" xmlns:ns3="fbff6774-750c-4245-ad65-99ef46aea21c" targetNamespace="http://schemas.microsoft.com/office/2006/metadata/properties" ma:root="true" ma:fieldsID="2e4e87b83249860fa4b9e9d417a20c36" ns2:_="" ns3:_="">
    <xsd:import namespace="b7d1abed-e25a-474c-905e-77acb143f0e2"/>
    <xsd:import namespace="fbff6774-750c-4245-ad65-99ef46aea2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abed-e25a-474c-905e-77acb143f0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401b90-0c96-4e3a-b931-255d8292a306}" ma:internalName="TaxCatchAll" ma:showField="CatchAllData" ma:web="b7d1abed-e25a-474c-905e-77acb143f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6774-750c-4245-ad65-99ef46ae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fdeb2f-85d3-4305-9d91-68db67b5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f6774-750c-4245-ad65-99ef46aea21c">
      <Terms xmlns="http://schemas.microsoft.com/office/infopath/2007/PartnerControls"/>
    </lcf76f155ced4ddcb4097134ff3c332f>
    <TaxCatchAll xmlns="b7d1abed-e25a-474c-905e-77acb143f0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FF7C5-84EB-4D95-9564-3353847B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abed-e25a-474c-905e-77acb143f0e2"/>
    <ds:schemaRef ds:uri="fbff6774-750c-4245-ad65-99ef46aea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8D9A3-8ED2-4CAC-8647-7347532C675B}">
  <ds:schemaRefs>
    <ds:schemaRef ds:uri="http://schemas.microsoft.com/office/2006/metadata/properties"/>
    <ds:schemaRef ds:uri="http://schemas.microsoft.com/office/infopath/2007/PartnerControls"/>
    <ds:schemaRef ds:uri="fbff6774-750c-4245-ad65-99ef46aea21c"/>
    <ds:schemaRef ds:uri="b7d1abed-e25a-474c-905e-77acb143f0e2"/>
  </ds:schemaRefs>
</ds:datastoreItem>
</file>

<file path=customXml/itemProps3.xml><?xml version="1.0" encoding="utf-8"?>
<ds:datastoreItem xmlns:ds="http://schemas.openxmlformats.org/officeDocument/2006/customXml" ds:itemID="{7EC36F5C-02AC-4025-944F-F99121DD5A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575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Julião</dc:creator>
  <cp:lastModifiedBy>Marcos Vinicius Martins Nascimento</cp:lastModifiedBy>
  <cp:revision>18</cp:revision>
  <dcterms:created xsi:type="dcterms:W3CDTF">2023-05-10T15:27:57Z</dcterms:created>
  <dcterms:modified xsi:type="dcterms:W3CDTF">2023-11-10T19:01:42Z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0x010100525B79401CB8DC47ADC906700D343C81</vt:lpwstr>
  </property>
  <property fmtid="{D5CDD505-2E9C-101B-9397-08002B2CF9AE}" pid="3" name="MediaServiceImageTags">
    <vt:lpwstr/>
  </property>
</Properties>
</file>