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75224-AC97-9631-7EB1-7577318DB187}" v="32" dt="2023-11-10T18:44:39.124"/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Vinicius Martins Nascimento" userId="S::marcos.nascimento@cpb.org.br::580091a1-8f70-492c-8a29-0161476a8130" providerId="AD" clId="Web-{07E75224-AC97-9631-7EB1-7577318DB187}"/>
    <pc:docChg chg="modSld">
      <pc:chgData name="Marcos Vinicius Martins Nascimento" userId="S::marcos.nascimento@cpb.org.br::580091a1-8f70-492c-8a29-0161476a8130" providerId="AD" clId="Web-{07E75224-AC97-9631-7EB1-7577318DB187}" dt="2023-11-10T18:44:39.124" v="30" actId="1076"/>
      <pc:docMkLst>
        <pc:docMk/>
      </pc:docMkLst>
      <pc:sldChg chg="modSp">
        <pc:chgData name="Marcos Vinicius Martins Nascimento" userId="S::marcos.nascimento@cpb.org.br::580091a1-8f70-492c-8a29-0161476a8130" providerId="AD" clId="Web-{07E75224-AC97-9631-7EB1-7577318DB187}" dt="2023-11-10T18:26:46.448" v="0"/>
        <pc:sldMkLst>
          <pc:docMk/>
          <pc:sldMk cId="3666183048" sldId="258"/>
        </pc:sldMkLst>
        <pc:picChg chg="mod">
          <ac:chgData name="Marcos Vinicius Martins Nascimento" userId="S::marcos.nascimento@cpb.org.br::580091a1-8f70-492c-8a29-0161476a8130" providerId="AD" clId="Web-{07E75224-AC97-9631-7EB1-7577318DB187}" dt="2023-11-10T18:26:46.448" v="0"/>
          <ac:picMkLst>
            <pc:docMk/>
            <pc:sldMk cId="3666183048" sldId="258"/>
            <ac:picMk id="4" creationId="{FB932FE7-E683-AADD-5E9D-0764F1918A22}"/>
          </ac:picMkLst>
        </pc:picChg>
      </pc:sldChg>
      <pc:sldChg chg="modSp">
        <pc:chgData name="Marcos Vinicius Martins Nascimento" userId="S::marcos.nascimento@cpb.org.br::580091a1-8f70-492c-8a29-0161476a8130" providerId="AD" clId="Web-{07E75224-AC97-9631-7EB1-7577318DB187}" dt="2023-11-10T18:30:12.792" v="11" actId="1076"/>
        <pc:sldMkLst>
          <pc:docMk/>
          <pc:sldMk cId="3694182977" sldId="259"/>
        </pc:sldMkLst>
        <pc:picChg chg="mod modCrop">
          <ac:chgData name="Marcos Vinicius Martins Nascimento" userId="S::marcos.nascimento@cpb.org.br::580091a1-8f70-492c-8a29-0161476a8130" providerId="AD" clId="Web-{07E75224-AC97-9631-7EB1-7577318DB187}" dt="2023-11-10T18:30:12.792" v="11" actId="1076"/>
          <ac:picMkLst>
            <pc:docMk/>
            <pc:sldMk cId="3694182977" sldId="259"/>
            <ac:picMk id="6" creationId="{66389991-53F0-0209-D292-9B0916601BE5}"/>
          </ac:picMkLst>
        </pc:picChg>
      </pc:sldChg>
      <pc:sldChg chg="modSp">
        <pc:chgData name="Marcos Vinicius Martins Nascimento" userId="S::marcos.nascimento@cpb.org.br::580091a1-8f70-492c-8a29-0161476a8130" providerId="AD" clId="Web-{07E75224-AC97-9631-7EB1-7577318DB187}" dt="2023-11-10T18:41:18.718" v="22"/>
        <pc:sldMkLst>
          <pc:docMk/>
          <pc:sldMk cId="1376895911" sldId="269"/>
        </pc:sldMkLst>
        <pc:picChg chg="mod modCrop">
          <ac:chgData name="Marcos Vinicius Martins Nascimento" userId="S::marcos.nascimento@cpb.org.br::580091a1-8f70-492c-8a29-0161476a8130" providerId="AD" clId="Web-{07E75224-AC97-9631-7EB1-7577318DB187}" dt="2023-11-10T18:41:18.718" v="22"/>
          <ac:picMkLst>
            <pc:docMk/>
            <pc:sldMk cId="1376895911" sldId="269"/>
            <ac:picMk id="4" creationId="{4AEC0589-80C5-BACC-2441-37E5385BD0CE}"/>
          </ac:picMkLst>
        </pc:picChg>
      </pc:sldChg>
      <pc:sldChg chg="modSp">
        <pc:chgData name="Marcos Vinicius Martins Nascimento" userId="S::marcos.nascimento@cpb.org.br::580091a1-8f70-492c-8a29-0161476a8130" providerId="AD" clId="Web-{07E75224-AC97-9631-7EB1-7577318DB187}" dt="2023-11-10T18:44:39.124" v="30" actId="1076"/>
        <pc:sldMkLst>
          <pc:docMk/>
          <pc:sldMk cId="4179523221" sldId="273"/>
        </pc:sldMkLst>
        <pc:picChg chg="mod modCrop">
          <ac:chgData name="Marcos Vinicius Martins Nascimento" userId="S::marcos.nascimento@cpb.org.br::580091a1-8f70-492c-8a29-0161476a8130" providerId="AD" clId="Web-{07E75224-AC97-9631-7EB1-7577318DB187}" dt="2023-11-10T18:44:39.124" v="30" actId="1076"/>
          <ac:picMkLst>
            <pc:docMk/>
            <pc:sldMk cId="4179523221" sldId="273"/>
            <ac:picMk id="4" creationId="{31ED5737-26AD-763F-BBE5-9FF4C755BA62}"/>
          </ac:picMkLst>
        </pc:picChg>
      </pc:sldChg>
    </pc:docChg>
  </pc:docChgLst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657600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MINAS GERAIS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Ituiutaba, Minas Gerais. Foto: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Jhone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Collins/CPB.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">
            <a:extLst>
              <a:ext uri="{FF2B5EF4-FFF2-40B4-BE49-F238E27FC236}">
                <a16:creationId xmlns:a16="http://schemas.microsoft.com/office/drawing/2014/main" id="{8AA82710-2F25-5C2F-1F0F-0B447BD8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5198"/>
            <a:ext cx="6012872" cy="400760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Montes Claros, Minas Gerais. Foto: Paulo Luciano Lisboa/CPB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70762BC6-8E6C-DC8B-1686-7ABDCEEF7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85"/>
          <a:stretch/>
        </p:blipFill>
        <p:spPr>
          <a:xfrm>
            <a:off x="1842653" y="1397675"/>
            <a:ext cx="8506692" cy="406265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Montes Claros, Minas Gerais. Foto: Paulo Luciano Lisboa/CPB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tênis&#10;&#10;Descrição gerada automaticamente">
            <a:extLst>
              <a:ext uri="{FF2B5EF4-FFF2-40B4-BE49-F238E27FC236}">
                <a16:creationId xmlns:a16="http://schemas.microsoft.com/office/drawing/2014/main" id="{4AEC0589-80C5-BACC-2441-37E5385BD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6" b="3716"/>
          <a:stretch/>
        </p:blipFill>
        <p:spPr>
          <a:xfrm>
            <a:off x="2937684" y="1483409"/>
            <a:ext cx="6287888" cy="38870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Pará de Minas, Minas Gerais. Foto: TIAGO TRINDADE/CPB.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7F99B9F8-0E4C-DF66-EE98-9DD8DDCC6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1217394"/>
            <a:ext cx="6179128" cy="411841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Pará de Minas, Minas Gerais. Foto: TIAGO TRINDADE/CPB.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osando para foto&#10;&#10;Descrição gerada automaticamente">
            <a:extLst>
              <a:ext uri="{FF2B5EF4-FFF2-40B4-BE49-F238E27FC236}">
                <a16:creationId xmlns:a16="http://schemas.microsoft.com/office/drawing/2014/main" id="{41A00FB3-2BE6-2781-BA7F-660F3A2AA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62134"/>
            <a:ext cx="5902036" cy="393373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Timóteo, Minas Gerais. Foto: LOUISE CARVALHO/CPB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vestidas de azul&#10;&#10;Descrição gerada automaticamente com confiança média">
            <a:extLst>
              <a:ext uri="{FF2B5EF4-FFF2-40B4-BE49-F238E27FC236}">
                <a16:creationId xmlns:a16="http://schemas.microsoft.com/office/drawing/2014/main" id="{7FC1F30B-4895-A4DB-4AE2-1BA538945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9" y="1032705"/>
            <a:ext cx="6650182" cy="443237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Três Corações, Minas Gerais. Foto: Adriano Nogueira/CPB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Festival Paralímpico Loterias Caixa no CIDEP Fotos Wagner Sidney Silva  CPB Poços de Caldas - MG 2.jpg">
            <a:extLst>
              <a:ext uri="{FF2B5EF4-FFF2-40B4-BE49-F238E27FC236}">
                <a16:creationId xmlns:a16="http://schemas.microsoft.com/office/drawing/2014/main" id="{31ED5737-26AD-763F-BBE5-9FF4C755B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92" b="3302"/>
          <a:stretch/>
        </p:blipFill>
        <p:spPr>
          <a:xfrm>
            <a:off x="2846715" y="1645189"/>
            <a:ext cx="6484189" cy="36649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no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Gammon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- em Lavras, MINAS GERAIS. FOTO: MARCELO MICHAEL/CPB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 parque&#10;&#10;Descrição gerada automaticamente">
            <a:extLst>
              <a:ext uri="{FF2B5EF4-FFF2-40B4-BE49-F238E27FC236}">
                <a16:creationId xmlns:a16="http://schemas.microsoft.com/office/drawing/2014/main" id="{68E8F140-A8FB-273F-85F6-7B20A2430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14142"/>
          <a:stretch/>
        </p:blipFill>
        <p:spPr>
          <a:xfrm>
            <a:off x="1911927" y="1429023"/>
            <a:ext cx="8368146" cy="399995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Mendes e Duque de Caxias, no Rio de Janeiro; Santarém, Benevides e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Bacarena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no Pará; Araguaína, em Tocantins; Ituiutaba, em Minas Gerais; Bagé, no Rio Grande do Sul; São Bernado do Campo e Ourinhos, em São Paulo; Guarapari, no Espírito Santo; e Currais Novos, no Rio Grande do Norte, foram as locais que sediaram o projeto do CPB pela primeira vez na história.</a:t>
            </a:r>
          </a:p>
          <a:p>
            <a:pPr algn="just"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762000" y="1679363"/>
            <a:ext cx="1066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na Praça de Esporte, em Governador Valadares, MINAS GERAIS. Foto: Beto Mendes/CPB 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Imagem 5" descr="Festival Paralímpico Loterias Caixa na Praça de Esporte, em Governador Valadares, MINAS GERAIS. Foto Beto MendesCPB 3.jpg">
            <a:extLst>
              <a:ext uri="{FF2B5EF4-FFF2-40B4-BE49-F238E27FC236}">
                <a16:creationId xmlns:a16="http://schemas.microsoft.com/office/drawing/2014/main" id="{66389991-53F0-0209-D292-9B0916601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" t="1020" r="1188" b="-255"/>
          <a:stretch/>
        </p:blipFill>
        <p:spPr>
          <a:xfrm>
            <a:off x="2920434" y="883383"/>
            <a:ext cx="6336565" cy="4272884"/>
          </a:xfrm>
          <a:prstGeom prst="rect">
            <a:avLst/>
          </a:prstGeom>
          <a:ln w="76200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BELO HORIZONTE - Festival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Paralímpico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Loterias Caixa 2023 - Centro de Treinamento Esportivo da UFMG. Foto: Washington Alves/CPB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BELO HORIZONTE - Festival Paralímpico Loterias Caixa 2023 - Centro de Treinamento Esportivo da UFMG. Foto Washington Alves CPB 6.jpg">
            <a:extLst>
              <a:ext uri="{FF2B5EF4-FFF2-40B4-BE49-F238E27FC236}">
                <a16:creationId xmlns:a16="http://schemas.microsoft.com/office/drawing/2014/main" id="{FB932FE7-E683-AADD-5E9D-0764F191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264" y="1520340"/>
            <a:ext cx="5601472" cy="38173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Araxá, Minas Gerais. Foto: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Crys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Jardim/CPB.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Imagem 5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77F3373A-FB63-333D-F405-C2EC19CD8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9" y="1266661"/>
            <a:ext cx="6151418" cy="410300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Araxá, Minas Gerais. Foto: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Crys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Jardim/CPB.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sentada em areia&#10;&#10;Descrição gerada automaticamente com confiança baixa">
            <a:extLst>
              <a:ext uri="{FF2B5EF4-FFF2-40B4-BE49-F238E27FC236}">
                <a16:creationId xmlns:a16="http://schemas.microsoft.com/office/drawing/2014/main" id="{643724EB-14E6-DAE8-F393-1D8E5323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 b="22099"/>
          <a:stretch/>
        </p:blipFill>
        <p:spPr>
          <a:xfrm>
            <a:off x="1551707" y="1834576"/>
            <a:ext cx="9088582" cy="33828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Diamantina, Minas Gerais. Foto: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Luis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Filipe/CPB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edifício, homem, mesa&#10;&#10;Descrição gerada automaticamente">
            <a:extLst>
              <a:ext uri="{FF2B5EF4-FFF2-40B4-BE49-F238E27FC236}">
                <a16:creationId xmlns:a16="http://schemas.microsoft.com/office/drawing/2014/main" id="{4EC36FA2-D733-33EF-8375-796FCF38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2" y="1068058"/>
            <a:ext cx="6262254" cy="416770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Diamantina, Minas Gerais. Foto: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0"/>
              </a:rPr>
              <a:t>Luis</a:t>
            </a:r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 Filipe/CPB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6CB2F483-2728-F2F6-6E34-F89606FB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9" y="1520339"/>
            <a:ext cx="5735782" cy="38173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Ituiutaba, Minas Gerais. Foto: </a:t>
            </a:r>
            <a:r>
              <a:rPr lang="pt-BR" sz="1200" dirty="0" err="1">
                <a:solidFill>
                  <a:srgbClr val="002060"/>
                </a:solidFill>
                <a:latin typeface="Montserrat" pitchFamily="2" charset="0"/>
              </a:rPr>
              <a:t>Jhone</a:t>
            </a:r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 Collins/CPB.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B2DEFF7C-7E9A-F077-2F39-739A2469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6" y="1268178"/>
            <a:ext cx="5985164" cy="398913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627</Words>
  <Application>Microsoft Office PowerPoint</Application>
  <PresentationFormat>Widescreen</PresentationFormat>
  <Paragraphs>162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43</cp:revision>
  <dcterms:created xsi:type="dcterms:W3CDTF">2023-05-10T15:27:57Z</dcterms:created>
  <dcterms:modified xsi:type="dcterms:W3CDTF">2023-11-10T18:44:44Z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