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68531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GOIÁS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ESCOLA PARQUE ANÍSIO TEIXEIRA, em Ceilândia Distrito Federal. Foto: Saulo Cruz/CPB 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 em equipamento desportivo num relvado&#10;&#10;Descrição gerada automaticamente com confiança baixa">
            <a:extLst>
              <a:ext uri="{FF2B5EF4-FFF2-40B4-BE49-F238E27FC236}">
                <a16:creationId xmlns:a16="http://schemas.microsoft.com/office/drawing/2014/main" id="{A77DE962-F4C0-04F7-58B1-89DA105F2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58291"/>
            <a:ext cx="5902036" cy="39414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ESCOLA PARQUE ANÍSIO TEIXEIRA, em Ceilândia Distrito Federal. Foto: Saulo Cruz/CPB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de camisa azul&#10;&#10;Descrição gerada automaticamente com confiança média">
            <a:extLst>
              <a:ext uri="{FF2B5EF4-FFF2-40B4-BE49-F238E27FC236}">
                <a16:creationId xmlns:a16="http://schemas.microsoft.com/office/drawing/2014/main" id="{098A91AB-5E41-A814-5F53-CC51CAF9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6" y="1068246"/>
            <a:ext cx="6594766" cy="438899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ESCOLA PARQUE ANÍSIO TEIXEIRA, em Ceilândia Distrito Federal. Foto: Saulo Cruz/CPB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cerca, jovem, menina&#10;&#10;Descrição gerada automaticamente">
            <a:extLst>
              <a:ext uri="{FF2B5EF4-FFF2-40B4-BE49-F238E27FC236}">
                <a16:creationId xmlns:a16="http://schemas.microsoft.com/office/drawing/2014/main" id="{DC68949F-345A-F798-5CC5-19CF24369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356517"/>
            <a:ext cx="6206836" cy="41449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ESCOLA PARQUE ANÍSIO TEIXEIRA, em Ceilândia Distrito Federal. Foto: Saulo Cruz/CPB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tletismo, esporte, ao ar livre&#10;&#10;Descrição gerada automaticamente">
            <a:extLst>
              <a:ext uri="{FF2B5EF4-FFF2-40B4-BE49-F238E27FC236}">
                <a16:creationId xmlns:a16="http://schemas.microsoft.com/office/drawing/2014/main" id="{33A83A43-B2A3-3D23-2C45-E5DBF4EB6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130148"/>
            <a:ext cx="6345382" cy="423748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ESCOLA PARQUE ANÍSIO TEIXEIRA, em Ceilândia Distrito Federal. Foto: Saulo Cruz/CPB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tênis&#10;&#10;Descrição gerada automaticamente">
            <a:extLst>
              <a:ext uri="{FF2B5EF4-FFF2-40B4-BE49-F238E27FC236}">
                <a16:creationId xmlns:a16="http://schemas.microsoft.com/office/drawing/2014/main" id="{3538A0F0-CCFB-07A5-C2DE-4F1AB9256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00472"/>
            <a:ext cx="6096000" cy="40570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Caixa, em Valparaíso-GO. Foto: Alan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Rones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andando na rua&#10;&#10;Descrição gerada automaticamente">
            <a:extLst>
              <a:ext uri="{FF2B5EF4-FFF2-40B4-BE49-F238E27FC236}">
                <a16:creationId xmlns:a16="http://schemas.microsoft.com/office/drawing/2014/main" id="{82C7DE74-A956-33B8-8058-69497C7A4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1079284"/>
            <a:ext cx="6456218" cy="431150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Caixa, em Valparaíso-GO. Foto: Alan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Rones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Mulher com roupa azul&#10;&#10;Descrição gerada automaticamente">
            <a:extLst>
              <a:ext uri="{FF2B5EF4-FFF2-40B4-BE49-F238E27FC236}">
                <a16:creationId xmlns:a16="http://schemas.microsoft.com/office/drawing/2014/main" id="{9541C678-4C4F-4781-20BD-C847AC524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1402779"/>
            <a:ext cx="6068290" cy="40524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Caixa, em Valparaíso-GO. Foto: Alan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Rones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posando para foto em frente a bola no ar&#10;&#10;Descrição gerada automaticamente com confiança média">
            <a:extLst>
              <a:ext uri="{FF2B5EF4-FFF2-40B4-BE49-F238E27FC236}">
                <a16:creationId xmlns:a16="http://schemas.microsoft.com/office/drawing/2014/main" id="{A2ED463A-69A8-D29D-7A72-106028106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98" y="1361803"/>
            <a:ext cx="6191004" cy="413439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Em Goiânia, o Festival Paralímpico aconteceu em dois núcleos e reuniu cerca de 350 crianças e jovens com e sem deficiência no total. Somente no Centro de Referência do CPB da capital goiana, que é sediado no complexo esportivo estadual Centro de Excelência do Esporte, foram mais de 200.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Na capital goiana, foram apresentadas as modalidades de atletismo, bocha, badminton e vôlei sentado. Entre os participantes que estrearam no Festival goiano estava o jovem Kalil Felix, praticante do badminton. Para ele, o projeto do CPB foi uma oportunidade de ter contato com novas modalidades paralímpicas.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31768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Goiânia, Goiás. Foto: RAFAELA OLIVEIRA/CPB.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sentadas ao redor de uma bicicleta&#10;&#10;Descrição gerada automaticamente com confiança média">
            <a:extLst>
              <a:ext uri="{FF2B5EF4-FFF2-40B4-BE49-F238E27FC236}">
                <a16:creationId xmlns:a16="http://schemas.microsoft.com/office/drawing/2014/main" id="{9644C0E5-00BF-5CE8-1137-37C249EC3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360560"/>
            <a:ext cx="6206836" cy="41368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de moto na estrada de terra&#10;&#10;Descrição gerada automaticamente">
            <a:extLst>
              <a:ext uri="{FF2B5EF4-FFF2-40B4-BE49-F238E27FC236}">
                <a16:creationId xmlns:a16="http://schemas.microsoft.com/office/drawing/2014/main" id="{773CB53E-167C-81CE-1F46-EEAC0BC3F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1443667"/>
            <a:ext cx="5957454" cy="397066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jogando basquete na quadra&#10;&#10;Descrição gerada automaticamente">
            <a:extLst>
              <a:ext uri="{FF2B5EF4-FFF2-40B4-BE49-F238E27FC236}">
                <a16:creationId xmlns:a16="http://schemas.microsoft.com/office/drawing/2014/main" id="{9C4EB7B1-E424-6504-F2DD-DFC98A50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9" y="1226628"/>
            <a:ext cx="6151418" cy="409994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quadra de esportes&#10;&#10;Descrição gerada automaticamente">
            <a:extLst>
              <a:ext uri="{FF2B5EF4-FFF2-40B4-BE49-F238E27FC236}">
                <a16:creationId xmlns:a16="http://schemas.microsoft.com/office/drawing/2014/main" id="{25CF4E06-8B89-0BA3-D3E6-8F1C80B89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471368"/>
            <a:ext cx="5874328" cy="39152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cima de cavalo&#10;&#10;Descrição gerada automaticamente com confiança baixa">
            <a:extLst>
              <a:ext uri="{FF2B5EF4-FFF2-40B4-BE49-F238E27FC236}">
                <a16:creationId xmlns:a16="http://schemas.microsoft.com/office/drawing/2014/main" id="{69A5C86E-AC82-C88F-0C3E-41F626144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/>
          <a:stretch/>
        </p:blipFill>
        <p:spPr>
          <a:xfrm>
            <a:off x="2576944" y="1407677"/>
            <a:ext cx="7038110" cy="404264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de cavalo&#10;&#10;Descrição gerada automaticamente">
            <a:extLst>
              <a:ext uri="{FF2B5EF4-FFF2-40B4-BE49-F238E27FC236}">
                <a16:creationId xmlns:a16="http://schemas.microsoft.com/office/drawing/2014/main" id="{91393FC8-138C-A93A-02E9-C1508FF1F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>
          <a:xfrm>
            <a:off x="2729341" y="1688471"/>
            <a:ext cx="6733314" cy="36446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Goiânia, Goiás. Foto: RAFAELA OLIVEIRA/CPB.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A4CB4CA8-2EE9-ABA0-8B58-F4D329D26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0" b="12121"/>
          <a:stretch/>
        </p:blipFill>
        <p:spPr>
          <a:xfrm>
            <a:off x="1510140" y="1667080"/>
            <a:ext cx="9171716" cy="352384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642</Words>
  <Application>Microsoft Office PowerPoint</Application>
  <PresentationFormat>Widescreen</PresentationFormat>
  <Paragraphs>169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14</cp:revision>
  <dcterms:created xsi:type="dcterms:W3CDTF">2023-05-10T15:27:57Z</dcterms:created>
  <dcterms:modified xsi:type="dcterms:W3CDTF">2023-11-09T18:34:01Z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