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2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907A44-025E-1D6D-DDBD-F11AC5E08FC0}" v="31" dt="2023-11-10T18:09:52.844"/>
    <p1510:client id="{9265E164-A5B9-9B7C-E841-D10E0C526E67}" v="2" dt="2023-05-10T16:56:51.725"/>
    <p1510:client id="{B68179BC-29F8-1D04-9893-0FC250568127}" v="1" dt="2023-11-10T18:14:59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  <pc:docChgLst>
    <pc:chgData name="Marcos Vinicius Martins Nascimento" userId="S::marcos.nascimento@cpb.org.br::580091a1-8f70-492c-8a29-0161476a8130" providerId="AD" clId="Web-{78907A44-025E-1D6D-DDBD-F11AC5E08FC0}"/>
    <pc:docChg chg="modSld">
      <pc:chgData name="Marcos Vinicius Martins Nascimento" userId="S::marcos.nascimento@cpb.org.br::580091a1-8f70-492c-8a29-0161476a8130" providerId="AD" clId="Web-{78907A44-025E-1D6D-DDBD-F11AC5E08FC0}" dt="2023-11-10T18:09:52.844" v="30"/>
      <pc:docMkLst>
        <pc:docMk/>
      </pc:docMkLst>
      <pc:sldChg chg="addSp delSp modSp">
        <pc:chgData name="Marcos Vinicius Martins Nascimento" userId="S::marcos.nascimento@cpb.org.br::580091a1-8f70-492c-8a29-0161476a8130" providerId="AD" clId="Web-{78907A44-025E-1D6D-DDBD-F11AC5E08FC0}" dt="2023-11-10T18:09:52.844" v="30"/>
        <pc:sldMkLst>
          <pc:docMk/>
          <pc:sldMk cId="3067435234" sldId="265"/>
        </pc:sldMkLst>
        <pc:picChg chg="add del mod">
          <ac:chgData name="Marcos Vinicius Martins Nascimento" userId="S::marcos.nascimento@cpb.org.br::580091a1-8f70-492c-8a29-0161476a8130" providerId="AD" clId="Web-{78907A44-025E-1D6D-DDBD-F11AC5E08FC0}" dt="2023-11-10T18:09:22.672" v="28"/>
          <ac:picMkLst>
            <pc:docMk/>
            <pc:sldMk cId="3067435234" sldId="265"/>
            <ac:picMk id="3" creationId="{BDCB433F-36A0-E7A3-163C-2C0C63BB7184}"/>
          </ac:picMkLst>
        </pc:picChg>
        <pc:picChg chg="add del mod">
          <ac:chgData name="Marcos Vinicius Martins Nascimento" userId="S::marcos.nascimento@cpb.org.br::580091a1-8f70-492c-8a29-0161476a8130" providerId="AD" clId="Web-{78907A44-025E-1D6D-DDBD-F11AC5E08FC0}" dt="2023-11-10T18:09:52.844" v="30"/>
          <ac:picMkLst>
            <pc:docMk/>
            <pc:sldMk cId="3067435234" sldId="265"/>
            <ac:picMk id="4" creationId="{AC3691D9-239E-CD24-A57A-6A4A4C8E3508}"/>
          </ac:picMkLst>
        </pc:picChg>
      </pc:sldChg>
    </pc:docChg>
  </pc:docChgLst>
  <pc:docChgLst>
    <pc:chgData name="Marcos Vinicius Martins Nascimento" userId="S::marcos.nascimento@cpb.org.br::580091a1-8f70-492c-8a29-0161476a8130" providerId="AD" clId="Web-{B68179BC-29F8-1D04-9893-0FC250568127}"/>
    <pc:docChg chg="modSld">
      <pc:chgData name="Marcos Vinicius Martins Nascimento" userId="S::marcos.nascimento@cpb.org.br::580091a1-8f70-492c-8a29-0161476a8130" providerId="AD" clId="Web-{B68179BC-29F8-1D04-9893-0FC250568127}" dt="2023-11-10T18:14:59.299" v="0"/>
      <pc:docMkLst>
        <pc:docMk/>
      </pc:docMkLst>
      <pc:sldChg chg="modSp">
        <pc:chgData name="Marcos Vinicius Martins Nascimento" userId="S::marcos.nascimento@cpb.org.br::580091a1-8f70-492c-8a29-0161476a8130" providerId="AD" clId="Web-{B68179BC-29F8-1D04-9893-0FC250568127}" dt="2023-11-10T18:14:59.299" v="0"/>
        <pc:sldMkLst>
          <pc:docMk/>
          <pc:sldMk cId="3067435234" sldId="265"/>
        </pc:sldMkLst>
        <pc:picChg chg="mod">
          <ac:chgData name="Marcos Vinicius Martins Nascimento" userId="S::marcos.nascimento@cpb.org.br::580091a1-8f70-492c-8a29-0161476a8130" providerId="AD" clId="Web-{B68179BC-29F8-1D04-9893-0FC250568127}" dt="2023-11-10T18:14:59.299" v="0"/>
          <ac:picMkLst>
            <pc:docMk/>
            <pc:sldMk cId="3067435234" sldId="265"/>
            <ac:picMk id="4" creationId="{AC3691D9-239E-CD24-A57A-6A4A4C8E350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519050" y="3616035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Montserrat" panose="00000500000000000000" pitchFamily="2" charset="0"/>
              </a:rPr>
              <a:t>ESPÍRITO </a:t>
            </a:r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SANTO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CR Vitoria ,Vitoria ES. FOTO: Toninho Ribeiro/CPB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ao redor de uma cerca&#10;&#10;Descrição gerada automaticamente com confiança média">
            <a:extLst>
              <a:ext uri="{FF2B5EF4-FFF2-40B4-BE49-F238E27FC236}">
                <a16:creationId xmlns:a16="http://schemas.microsoft.com/office/drawing/2014/main" id="{077095DF-7DA8-1F01-4941-98558385D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49" y="1257300"/>
            <a:ext cx="6069302" cy="4053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CR Vitoria ,Vitoria ES. FOTO: Toninho Ribeiro/CPB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andando de bicicleta&#10;&#10;Descrição gerada automaticamente">
            <a:extLst>
              <a:ext uri="{FF2B5EF4-FFF2-40B4-BE49-F238E27FC236}">
                <a16:creationId xmlns:a16="http://schemas.microsoft.com/office/drawing/2014/main" id="{B1393874-D27F-EAC0-021C-1E393579E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b="11310"/>
          <a:stretch/>
        </p:blipFill>
        <p:spPr>
          <a:xfrm>
            <a:off x="4136569" y="776762"/>
            <a:ext cx="3918860" cy="454973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ontserrat" pitchFamily="2" charset="0"/>
              </a:rPr>
              <a:t>FESTIVAL Paralímpico Loterias Caixa CR Vitoria ,Vitoria ES. FOTO: Toninho Ribeiro/CPB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aeroporto&#10;&#10;Descrição gerada automaticamente">
            <a:extLst>
              <a:ext uri="{FF2B5EF4-FFF2-40B4-BE49-F238E27FC236}">
                <a16:creationId xmlns:a16="http://schemas.microsoft.com/office/drawing/2014/main" id="{8D8B00A8-A7F4-EC93-4C78-35CD9CA4E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1"/>
          <a:stretch/>
        </p:blipFill>
        <p:spPr>
          <a:xfrm>
            <a:off x="2583539" y="1795424"/>
            <a:ext cx="7024918" cy="355743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CR Vitoria ,Vitoria ES. FOTO: Toninho Ribeiro/CPB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com camiseta azul&#10;&#10;Descrição gerada automaticamente com confiança baixa">
            <a:extLst>
              <a:ext uri="{FF2B5EF4-FFF2-40B4-BE49-F238E27FC236}">
                <a16:creationId xmlns:a16="http://schemas.microsoft.com/office/drawing/2014/main" id="{A87687F8-871E-38CC-AC26-A263087EE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4"/>
          <a:stretch/>
        </p:blipFill>
        <p:spPr>
          <a:xfrm>
            <a:off x="1944914" y="1316992"/>
            <a:ext cx="8302172" cy="397001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CR Vitoria ,Vitoria ES. FOTO: Toninho Ribeiro/CPB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jogando basquete na quadra&#10;&#10;Descrição gerada automaticamente">
            <a:extLst>
              <a:ext uri="{FF2B5EF4-FFF2-40B4-BE49-F238E27FC236}">
                <a16:creationId xmlns:a16="http://schemas.microsoft.com/office/drawing/2014/main" id="{3E6487D2-AA3B-95F4-014B-F7B57EB6E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1" b="14723"/>
          <a:stretch/>
        </p:blipFill>
        <p:spPr>
          <a:xfrm>
            <a:off x="2032000" y="1747917"/>
            <a:ext cx="8128000" cy="347827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Colatina, Espírito Santo. Foto: Ciro de Angeli/CPB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jogando basquete&#10;&#10;Descrição gerada automaticamente com confiança média">
            <a:extLst>
              <a:ext uri="{FF2B5EF4-FFF2-40B4-BE49-F238E27FC236}">
                <a16:creationId xmlns:a16="http://schemas.microsoft.com/office/drawing/2014/main" id="{7DAEAAEF-63C6-ED42-58E7-B9AF6714D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1018938"/>
            <a:ext cx="6531428" cy="432663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Colatina, Espírito Santo. Foto: Ciro de Angeli/CPB</a:t>
            </a:r>
          </a:p>
          <a:p>
            <a:pPr algn="ctr"/>
            <a:endParaRPr lang="pt-BR" dirty="0"/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campo de futebol&#10;&#10;Descrição gerada automaticamente">
            <a:extLst>
              <a:ext uri="{FF2B5EF4-FFF2-40B4-BE49-F238E27FC236}">
                <a16:creationId xmlns:a16="http://schemas.microsoft.com/office/drawing/2014/main" id="{B97FFFAC-0E5C-E8C9-96E0-60DD4A71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08" y="1415143"/>
            <a:ext cx="6080184" cy="40277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Cidade do interior de SP, Espírito Santo, com cerca de 120 mil habitantes, Colatina será a sede fora de São Paulo que recebeu a maior quantidade de crianças com e sem deficiência no Festival Paralímpico Loterias Caixa, evento organizado anualmente pelo Comitê Paralímpico Brasileiro (CPB). 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na Faculdade Anhanguera Foto: Daniel Bittencourt/CPB ES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D0CDCD-7A82-871A-00EF-D81000063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15964"/>
            <a:ext cx="6400800" cy="426615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na Faculdade Anhanguera Foto: Daniel Bittencourt/CPB ES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5ACCA8-3281-07C9-BCFF-13D9FD44E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325904"/>
            <a:ext cx="6019800" cy="40122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na Faculdade Anhanguera Foto: Daniel Bittencourt/CPB ES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813910-015F-C30E-9D8D-D133A5917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6" y="831811"/>
            <a:ext cx="6629404" cy="441852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na Faculdade Anhanguera Foto: Daniel Bittencourt/CPB ES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ADA7AB-8B59-9790-63F0-3E6754A7A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02246"/>
            <a:ext cx="6096000" cy="406300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na Faculdade Anhanguera Foto: Daniel Bittencourt/CPB ES 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C7A647-FFAB-FC11-6930-EA01A57F2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8" y="978436"/>
            <a:ext cx="6591302" cy="439312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Colatina, Espírito Santo. Foto: Ciro de Angeli/CPB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Festival Paralímpico Loterias Caixa em Colatina, Espírito Santo. Foto Ciro de Angeli CPB. 7.jpg">
            <a:extLst>
              <a:ext uri="{FF2B5EF4-FFF2-40B4-BE49-F238E27FC236}">
                <a16:creationId xmlns:a16="http://schemas.microsoft.com/office/drawing/2014/main" id="{AC3691D9-239E-CD24-A57A-6A4A4C8E3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484" y="1298690"/>
            <a:ext cx="6125027" cy="405741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Colatina, Espírito Santo. Foto: Ciro de Angeli/CPB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quadra de basquete&#10;&#10;Descrição gerada automaticamente">
            <a:extLst>
              <a:ext uri="{FF2B5EF4-FFF2-40B4-BE49-F238E27FC236}">
                <a16:creationId xmlns:a16="http://schemas.microsoft.com/office/drawing/2014/main" id="{6A3CE5B1-5CE7-0F60-99CB-0FBDB5F5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2" y="830992"/>
            <a:ext cx="6879772" cy="455738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3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595</Words>
  <Application>Microsoft Office PowerPoint</Application>
  <PresentationFormat>Widescreen</PresentationFormat>
  <Paragraphs>145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34</cp:revision>
  <dcterms:created xsi:type="dcterms:W3CDTF">2023-05-10T15:27:57Z</dcterms:created>
  <dcterms:modified xsi:type="dcterms:W3CDTF">2023-11-10T18:15:00Z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