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62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5E164-A5B9-9B7C-E841-D10E0C526E67}" v="2" dt="2023-05-10T16:56:51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3643745" y="3643745"/>
            <a:ext cx="490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BAHIA</a:t>
            </a: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Vera Cruz, ilha de Itaparica, Bahia. Foto :JUSCELINO PACHECO/CPB 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jogando futebol&#10;&#10;Descrição gerada automaticamente com confiança média">
            <a:extLst>
              <a:ext uri="{FF2B5EF4-FFF2-40B4-BE49-F238E27FC236}">
                <a16:creationId xmlns:a16="http://schemas.microsoft.com/office/drawing/2014/main" id="{6DE3D4E1-59F3-CEDB-0777-912F85270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87" y="1427018"/>
            <a:ext cx="6016226" cy="400396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Sta. Bárbara d' Oeste, em São Paulo. Foto: Raphael Vieira/CPB.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dentro de barco na água&#10;&#10;Descrição gerada automaticamente com confiança média">
            <a:extLst>
              <a:ext uri="{FF2B5EF4-FFF2-40B4-BE49-F238E27FC236}">
                <a16:creationId xmlns:a16="http://schemas.microsoft.com/office/drawing/2014/main" id="{1FAEF1E0-B288-2056-1B20-CD719DBA0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64" y="1326708"/>
            <a:ext cx="6317672" cy="420458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Vera Cruz, ilha de Itaparica, Bahia. Foto :JUSCELINO PACHECO/CPB 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correndo em pista de corrida&#10;&#10;Descrição gerada automaticamente com confiança média">
            <a:extLst>
              <a:ext uri="{FF2B5EF4-FFF2-40B4-BE49-F238E27FC236}">
                <a16:creationId xmlns:a16="http://schemas.microsoft.com/office/drawing/2014/main" id="{B58E5259-3E9D-4378-431A-E419ED87D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5" b="3730"/>
          <a:stretch/>
        </p:blipFill>
        <p:spPr>
          <a:xfrm>
            <a:off x="1898069" y="1866321"/>
            <a:ext cx="8395858" cy="351328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Vera Cruz, ilha de Itaparica, Bahia. Foto :JUSCELINO PACHECO/CPB </a:t>
            </a:r>
            <a:endParaRPr lang="pt-BR" sz="1600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frente a bola no ar&#10;&#10;Descrição gerada automaticamente com confiança média">
            <a:extLst>
              <a:ext uri="{FF2B5EF4-FFF2-40B4-BE49-F238E27FC236}">
                <a16:creationId xmlns:a16="http://schemas.microsoft.com/office/drawing/2014/main" id="{05D5DB27-63C5-9C9A-3AFA-C93DFDF0E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400473"/>
            <a:ext cx="6096000" cy="405705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Vera Cruz, ilha de Itaparica, Bahia. Foto :JUSCELINO PACHECO/CPB 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uma quadra&#10;&#10;Descrição gerada automaticamente com confiança média">
            <a:extLst>
              <a:ext uri="{FF2B5EF4-FFF2-40B4-BE49-F238E27FC236}">
                <a16:creationId xmlns:a16="http://schemas.microsoft.com/office/drawing/2014/main" id="{FE53CF77-A8E2-697B-F5B4-01DC55957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5" y="1409693"/>
            <a:ext cx="6068290" cy="40386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Vera Cruz, ilha de Itaparica, Bahia. Foto :JUSCELINO PACHECO/CPB </a:t>
            </a:r>
            <a:endParaRPr lang="pt-BR" sz="1600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quadra de grama&#10;&#10;Descrição gerada automaticamente">
            <a:extLst>
              <a:ext uri="{FF2B5EF4-FFF2-40B4-BE49-F238E27FC236}">
                <a16:creationId xmlns:a16="http://schemas.microsoft.com/office/drawing/2014/main" id="{BC7984D9-58E3-AFD0-9028-EA8C96D9EA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7" b="9697"/>
          <a:stretch/>
        </p:blipFill>
        <p:spPr>
          <a:xfrm>
            <a:off x="943695" y="1474619"/>
            <a:ext cx="10304610" cy="390876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“Foi um dia maravilhoso, com tantas crianças com e sem deficiência se divertindo e praticando esportes aqui e no Brasil inteiro. O esporte é símbolo de cidadania, de saúde e de inclusão. Através dele, pessoas com deficiência podem ter acesso a espaços que talvez não teriam de outra forma, do ponto de vista social e econômico. Parabéns ao Comitê Paralímpico Brasileiro, que é uma referência para todos nós e que transforma vidas de seus atletas”, afirmou o secretário dos Direitos da Pessoa com Deficiência do Estado de São Paulo, Marcos da Costa, durante a live promovida no CT Paralímpico.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maior parte delas integra o programa dos Jogos Paralímpicos, mas também houve espaço para modalidades que não estão no megaevento. Em Ribeirão Preto, o calor do sábado não impediu que o Centro de Referência do CPB promovesse a prática do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rollerski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modalidade que é oferece ali em parceria com a Confederação Brasileira de Desportos na Neve (CBDN).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foi 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1464036" y="1817913"/>
            <a:ext cx="9263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Salvador, Bahia. Foto: Kelvin </a:t>
            </a:r>
            <a:r>
              <a:rPr lang="pt-BR" sz="1200" dirty="0" err="1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Klay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/CPB.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4" name="Imagem 3" descr="Homem com camiseta azul&#10;&#10;Descrição gerada automaticamente com confiança baixa">
            <a:extLst>
              <a:ext uri="{FF2B5EF4-FFF2-40B4-BE49-F238E27FC236}">
                <a16:creationId xmlns:a16="http://schemas.microsoft.com/office/drawing/2014/main" id="{60FE5F0E-4C2C-024A-3911-8D34AC2EE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2" y="1092729"/>
            <a:ext cx="6511636" cy="434003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Salvador, Bahia. Foto: Kelvin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Klay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Homem segurando raquete de tênis na mão&#10;&#10;Descrição gerada automaticamente">
            <a:extLst>
              <a:ext uri="{FF2B5EF4-FFF2-40B4-BE49-F238E27FC236}">
                <a16:creationId xmlns:a16="http://schemas.microsoft.com/office/drawing/2014/main" id="{B99F7E11-822A-F613-9BDC-49627FA33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97496"/>
            <a:ext cx="6096000" cy="406300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46428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Salvador, Bahia. Foto: Kelvin </a:t>
            </a:r>
            <a:r>
              <a:rPr lang="pt-BR" sz="1200" dirty="0" err="1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Klay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Homem pulando com bola de futebol&#10;&#10;Descrição gerada automaticamente com confiança baixa">
            <a:extLst>
              <a:ext uri="{FF2B5EF4-FFF2-40B4-BE49-F238E27FC236}">
                <a16:creationId xmlns:a16="http://schemas.microsoft.com/office/drawing/2014/main" id="{C3E2AD28-ED43-A7D0-7809-F31BDD483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1" y="1120418"/>
            <a:ext cx="6262254" cy="417381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Salvador, Bahia. Foto: Kelvin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Klay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sentadas ao redor de basquete&#10;&#10;Descrição gerada automaticamente">
            <a:extLst>
              <a:ext uri="{FF2B5EF4-FFF2-40B4-BE49-F238E27FC236}">
                <a16:creationId xmlns:a16="http://schemas.microsoft.com/office/drawing/2014/main" id="{D659A0A9-5A77-3997-B7CA-AD6E7A819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64" y="1425199"/>
            <a:ext cx="6012872" cy="400760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Salvador, Bahia. Foto: Kelvin </a:t>
            </a:r>
            <a:r>
              <a:rPr lang="pt-BR" sz="1200" dirty="0" err="1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Klay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/CPB.</a:t>
            </a: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8" name="Imagem 7" descr="Menino com camiseta azul&#10;&#10;Descrição gerada automaticamente com confiança baixa">
            <a:extLst>
              <a:ext uri="{FF2B5EF4-FFF2-40B4-BE49-F238E27FC236}">
                <a16:creationId xmlns:a16="http://schemas.microsoft.com/office/drawing/2014/main" id="{A33E84ED-0DE6-B30A-A730-900024E18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35" y="1115819"/>
            <a:ext cx="6483928" cy="432156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558066"/>
            <a:ext cx="109632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Vera Cruz, ilha de Itaparica, Bahia. Foto :JUSCELINO PACHECO/CPB 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a quadra&#10;&#10;Descrição gerada automaticamente">
            <a:extLst>
              <a:ext uri="{FF2B5EF4-FFF2-40B4-BE49-F238E27FC236}">
                <a16:creationId xmlns:a16="http://schemas.microsoft.com/office/drawing/2014/main" id="{D7226C4C-7DE0-1441-B90B-38E989468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55" y="1511120"/>
            <a:ext cx="5763490" cy="383576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Vera Cruz, ilha de Itaparica, Bahia. Foto :JUSCELINO PACHECO/CPB </a:t>
            </a:r>
            <a:endParaRPr lang="pt-BR" sz="1600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dentro de piscina&#10;&#10;Descrição gerada automaticamente">
            <a:extLst>
              <a:ext uri="{FF2B5EF4-FFF2-40B4-BE49-F238E27FC236}">
                <a16:creationId xmlns:a16="http://schemas.microsoft.com/office/drawing/2014/main" id="{EFBFDEAC-421D-1E29-8D7A-9C03BFC1E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09" y="1317487"/>
            <a:ext cx="6345382" cy="422302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Props1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630</Words>
  <Application>Microsoft Office PowerPoint</Application>
  <PresentationFormat>Widescreen</PresentationFormat>
  <Paragraphs>149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Montserrat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15</cp:revision>
  <dcterms:created xsi:type="dcterms:W3CDTF">2023-05-10T15:27:57Z</dcterms:created>
  <dcterms:modified xsi:type="dcterms:W3CDTF">2023-11-09T18:32:31Z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