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62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  <p1510:client id="{98E7264F-9D01-A644-79FE-299A47CF3F9E}" v="2" dt="2023-11-10T13:43:03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  <pc:docChgLst>
    <pc:chgData name="Carolina Pellizzaro Giovannoni" userId="S::carolina.giovannoni@cpb.org.br::8f12c0e3-f032-41f6-baf1-4dcefe7e8bec" providerId="AD" clId="Web-{98E7264F-9D01-A644-79FE-299A47CF3F9E}"/>
    <pc:docChg chg="sldOrd">
      <pc:chgData name="Carolina Pellizzaro Giovannoni" userId="S::carolina.giovannoni@cpb.org.br::8f12c0e3-f032-41f6-baf1-4dcefe7e8bec" providerId="AD" clId="Web-{98E7264F-9D01-A644-79FE-299A47CF3F9E}" dt="2023-11-10T13:43:03.073" v="1"/>
      <pc:docMkLst>
        <pc:docMk/>
      </pc:docMkLst>
      <pc:sldChg chg="ord">
        <pc:chgData name="Carolina Pellizzaro Giovannoni" userId="S::carolina.giovannoni@cpb.org.br::8f12c0e3-f032-41f6-baf1-4dcefe7e8bec" providerId="AD" clId="Web-{98E7264F-9D01-A644-79FE-299A47CF3F9E}" dt="2023-11-10T13:43:03.073" v="1"/>
        <pc:sldMkLst>
          <pc:docMk/>
          <pc:sldMk cId="1314423414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Montserrat" panose="00000500000000000000" pitchFamily="2" charset="0"/>
              </a:rPr>
              <a:t>AMAPÁ</a:t>
            </a:r>
            <a:endParaRPr lang="pt-BR" sz="3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uma bicicleta&#10;&#10;Descrição gerada automaticamente">
            <a:extLst>
              <a:ext uri="{FF2B5EF4-FFF2-40B4-BE49-F238E27FC236}">
                <a16:creationId xmlns:a16="http://schemas.microsoft.com/office/drawing/2014/main" id="{AF8E54E1-07F6-18BD-07EB-800B2DE61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74149"/>
            <a:ext cx="5902036" cy="39097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Menino com bola de futebol no campo&#10;&#10;Descrição gerada automaticamente">
            <a:extLst>
              <a:ext uri="{FF2B5EF4-FFF2-40B4-BE49-F238E27FC236}">
                <a16:creationId xmlns:a16="http://schemas.microsoft.com/office/drawing/2014/main" id="{46D7CC8C-AC5B-FB0D-8164-D9325954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6" b="20606"/>
          <a:stretch/>
        </p:blipFill>
        <p:spPr>
          <a:xfrm>
            <a:off x="1413162" y="1480026"/>
            <a:ext cx="9365674" cy="389794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Imagem 4" descr="Grupo de pessoas sentadas em banco de praça azul&#10;&#10;Descrição gerada automaticamente com confiança média">
            <a:extLst>
              <a:ext uri="{FF2B5EF4-FFF2-40B4-BE49-F238E27FC236}">
                <a16:creationId xmlns:a16="http://schemas.microsoft.com/office/drawing/2014/main" id="{28D8F324-20CE-5330-5384-92E723B1C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5859"/>
          <a:stretch/>
        </p:blipFill>
        <p:spPr>
          <a:xfrm>
            <a:off x="919626" y="1731818"/>
            <a:ext cx="10352748" cy="36714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841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5364672"/>
            <a:ext cx="9263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Macapá, no Amapá. Foto: MARCIO DIAS/CPB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Pessoas posando para foto com bola de futebol&#10;&#10;Descrição gerada automaticamente">
            <a:extLst>
              <a:ext uri="{FF2B5EF4-FFF2-40B4-BE49-F238E27FC236}">
                <a16:creationId xmlns:a16="http://schemas.microsoft.com/office/drawing/2014/main" id="{0A2C30D8-55B1-8983-10D4-EEAB28D97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244414"/>
            <a:ext cx="6345382" cy="420338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posando para foto&#10;&#10;Descrição gerada automaticamente">
            <a:extLst>
              <a:ext uri="{FF2B5EF4-FFF2-40B4-BE49-F238E27FC236}">
                <a16:creationId xmlns:a16="http://schemas.microsoft.com/office/drawing/2014/main" id="{F226C143-1128-ECED-A210-91EBCC1FD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55793"/>
            <a:ext cx="5957454" cy="39464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0" y="5507883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na grama&#10;&#10;Descrição gerada automaticamente">
            <a:extLst>
              <a:ext uri="{FF2B5EF4-FFF2-40B4-BE49-F238E27FC236}">
                <a16:creationId xmlns:a16="http://schemas.microsoft.com/office/drawing/2014/main" id="{509FBA84-AFEC-9DF4-816D-69A9CEE93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3" y="1188408"/>
            <a:ext cx="6179128" cy="409325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com bicicleta&#10;&#10;Descrição gerada automaticamente">
            <a:extLst>
              <a:ext uri="{FF2B5EF4-FFF2-40B4-BE49-F238E27FC236}">
                <a16:creationId xmlns:a16="http://schemas.microsoft.com/office/drawing/2014/main" id="{61842A55-5AC0-2030-F77E-799C8690E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8" y="1446615"/>
            <a:ext cx="5985164" cy="39647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andando de skate&#10;&#10;Descrição gerada automaticamente com confiança média">
            <a:extLst>
              <a:ext uri="{FF2B5EF4-FFF2-40B4-BE49-F238E27FC236}">
                <a16:creationId xmlns:a16="http://schemas.microsoft.com/office/drawing/2014/main" id="{C2C717BC-C2F2-737C-5333-DF0DA0412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1" y="1248503"/>
            <a:ext cx="6206836" cy="411161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andando de skate na quadra&#10;&#10;Descrição gerada automaticamente com confiança baixa">
            <a:extLst>
              <a:ext uri="{FF2B5EF4-FFF2-40B4-BE49-F238E27FC236}">
                <a16:creationId xmlns:a16="http://schemas.microsoft.com/office/drawing/2014/main" id="{B511C42A-D68F-9C32-EC91-E3DC1BB7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b="16364"/>
          <a:stretch/>
        </p:blipFill>
        <p:spPr>
          <a:xfrm>
            <a:off x="1995053" y="1698451"/>
            <a:ext cx="8201890" cy="36550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Macapá, no Amapá. Foto: MARCIO DIAS/CPB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na grama&#10;&#10;Descrição gerada automaticamente">
            <a:extLst>
              <a:ext uri="{FF2B5EF4-FFF2-40B4-BE49-F238E27FC236}">
                <a16:creationId xmlns:a16="http://schemas.microsoft.com/office/drawing/2014/main" id="{DA7857D8-3BE5-B6DF-1DB5-A28FF7B33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3" y="1124164"/>
            <a:ext cx="6373090" cy="422174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548</Words>
  <Application>Microsoft Office PowerPoint</Application>
  <PresentationFormat>Widescreen</PresentationFormat>
  <Paragraphs>105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16</cp:revision>
  <dcterms:created xsi:type="dcterms:W3CDTF">2023-05-10T15:27:57Z</dcterms:created>
  <dcterms:modified xsi:type="dcterms:W3CDTF">2023-11-10T13:43:12Z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